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3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4614"/>
  </p:normalViewPr>
  <p:slideViewPr>
    <p:cSldViewPr snapToGrid="0" snapToObjects="1">
      <p:cViewPr varScale="1">
        <p:scale>
          <a:sx n="120" d="100"/>
          <a:sy n="120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BA3D1A-3E43-4D26-9CD8-68894C5C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44" y="3001818"/>
            <a:ext cx="6680866" cy="40395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79C8BC-384D-4799-9869-4897C476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17" y="1377533"/>
            <a:ext cx="5899640" cy="35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Prototyping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27352-2846-E645-B2C3-D3C9752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30679" y="1220148"/>
            <a:ext cx="2309862" cy="3079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E6F2F-9DDD-4D4B-AF17-794F9C05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459" y="1305711"/>
            <a:ext cx="2309861" cy="3079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30778-8038-4B40-BD40-44D646E6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69309" y="1601261"/>
            <a:ext cx="2981664" cy="39755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6C343-7986-4EFF-BDAF-8CDA89E0A9DF}"/>
              </a:ext>
            </a:extLst>
          </p:cNvPr>
          <p:cNvSpPr txBox="1"/>
          <p:nvPr/>
        </p:nvSpPr>
        <p:spPr>
          <a:xfrm>
            <a:off x="766482" y="4136322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A523-51A2-46AD-8F23-1C7FA77748F8}"/>
              </a:ext>
            </a:extLst>
          </p:cNvPr>
          <p:cNvSpPr txBox="1"/>
          <p:nvPr/>
        </p:nvSpPr>
        <p:spPr>
          <a:xfrm>
            <a:off x="4623547" y="5141355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FBC2A-A995-43C2-97B0-B556555C5490}"/>
              </a:ext>
            </a:extLst>
          </p:cNvPr>
          <p:cNvSpPr txBox="1"/>
          <p:nvPr/>
        </p:nvSpPr>
        <p:spPr>
          <a:xfrm>
            <a:off x="8413157" y="4000550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PPG</a:t>
            </a:r>
          </a:p>
        </p:txBody>
      </p:sp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14507"/>
            <a:ext cx="3865719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Signal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768928" y="3210397"/>
            <a:ext cx="27085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Receive Pulse signal from the device via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Recognize heart beat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Switch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Send to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8651A7-BBD7-7F46-8976-BF95C7C7E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r="70466"/>
          <a:stretch/>
        </p:blipFill>
        <p:spPr>
          <a:xfrm>
            <a:off x="8769927" y="0"/>
            <a:ext cx="342207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DCD29-071E-564E-B089-5A9E14E9D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3"/>
          <a:stretch/>
        </p:blipFill>
        <p:spPr>
          <a:xfrm>
            <a:off x="3865718" y="0"/>
            <a:ext cx="4613263" cy="6789363"/>
          </a:xfrm>
          <a:prstGeom prst="rect">
            <a:avLst/>
          </a:prstGeom>
        </p:spPr>
      </p:pic>
      <p:pic>
        <p:nvPicPr>
          <p:cNvPr id="4" name="WhatsApp-Ptt-2019-10-29-at-12.56.42-AM">
            <a:hlinkClick r:id="" action="ppaction://media"/>
            <a:extLst>
              <a:ext uri="{FF2B5EF4-FFF2-40B4-BE49-F238E27FC236}">
                <a16:creationId xmlns:a16="http://schemas.microsoft.com/office/drawing/2014/main" id="{5C18758E-AEE7-498C-A79C-1D4FB8E1B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5437" y="5140731"/>
            <a:ext cx="945743" cy="94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Poincare Plot and Main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838201" y="1690688"/>
            <a:ext cx="3467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show the heartrate variability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navigate through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8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Stress Analyzer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0782" cy="35776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baseline is typical of a stressed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Play a song to relax the person whenever she’s stressed </a:t>
            </a:r>
          </a:p>
          <a:p>
            <a:endParaRPr lang="it-IT" dirty="0"/>
          </a:p>
        </p:txBody>
      </p:sp>
      <p:pic>
        <p:nvPicPr>
          <p:cNvPr id="5" name="Lab 2 - Stress Video Final">
            <a:hlinkClick r:id="" action="ppaction://media"/>
            <a:extLst>
              <a:ext uri="{FF2B5EF4-FFF2-40B4-BE49-F238E27FC236}">
                <a16:creationId xmlns:a16="http://schemas.microsoft.com/office/drawing/2014/main" id="{6349C317-6678-49F9-9512-A6DB81517AD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Meditation</a:t>
            </a:r>
            <a:r>
              <a:rPr lang="it-IT" dirty="0"/>
              <a:t> </a:t>
            </a:r>
            <a:r>
              <a:rPr lang="it-IT" dirty="0" err="1"/>
              <a:t>analyzer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F842CA-DC89-E146-B8FF-0C229FF1E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person heart beat is stable under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Remind her to relax if it is not under a threshold for 3 consecutive heart beats</a:t>
            </a:r>
          </a:p>
        </p:txBody>
      </p:sp>
      <p:pic>
        <p:nvPicPr>
          <p:cNvPr id="5" name="Lab 2 - Meditation Video Final">
            <a:hlinkClick r:id="" action="ppaction://media"/>
            <a:extLst>
              <a:ext uri="{FF2B5EF4-FFF2-40B4-BE49-F238E27FC236}">
                <a16:creationId xmlns:a16="http://schemas.microsoft.com/office/drawing/2014/main" id="{247127DB-DA44-4850-9D24-EFC9DC8ACCD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80" y="1"/>
            <a:ext cx="4309256" cy="1063256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0E71-96EA-8D48-9473-F346065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057" y="221702"/>
            <a:ext cx="4139606" cy="647687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A9A6696-661F-D64D-80F8-0D8BEC8FE69C}"/>
              </a:ext>
            </a:extLst>
          </p:cNvPr>
          <p:cNvSpPr txBox="1"/>
          <p:nvPr/>
        </p:nvSpPr>
        <p:spPr>
          <a:xfrm>
            <a:off x="1668012" y="5675303"/>
            <a:ext cx="442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 smart band with a wrist band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51123A3-2C6E-9540-939D-D8B8C01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62" y="971239"/>
            <a:ext cx="6272087" cy="47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108</Words>
  <Application>Microsoft Macintosh PowerPoint</Application>
  <PresentationFormat>Widescreen</PresentationFormat>
  <Paragraphs>22</Paragraphs>
  <Slides>7</Slides>
  <Notes>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Theinhardt</vt:lpstr>
      <vt:lpstr>Office Theme</vt:lpstr>
      <vt:lpstr>Presentazione standard di PowerPoint</vt:lpstr>
      <vt:lpstr>Prototyping</vt:lpstr>
      <vt:lpstr>Signal Acquisition</vt:lpstr>
      <vt:lpstr>Poincare Plot and Main interface</vt:lpstr>
      <vt:lpstr>Stress Analyzer</vt:lpstr>
      <vt:lpstr>Meditation analyzer</vt:lpstr>
      <vt:lpstr>Final Device: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Davide Bondavalli</cp:lastModifiedBy>
  <cp:revision>18</cp:revision>
  <dcterms:created xsi:type="dcterms:W3CDTF">2017-11-13T20:08:01Z</dcterms:created>
  <dcterms:modified xsi:type="dcterms:W3CDTF">2019-10-29T18:30:42Z</dcterms:modified>
</cp:coreProperties>
</file>